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880" y="4665277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88872" y="3926819"/>
            <a:ext cx="48205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Абдрафикова</a:t>
            </a:r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Чулпан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66012" y="1881698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365278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42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</cp:revision>
  <dcterms:created xsi:type="dcterms:W3CDTF">2018-06-05T10:44:50Z</dcterms:created>
  <dcterms:modified xsi:type="dcterms:W3CDTF">2018-06-06T13:07:25Z</dcterms:modified>
</cp:coreProperties>
</file>